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0" r:id="rId11"/>
    <p:sldId id="264" r:id="rId12"/>
    <p:sldId id="265" r:id="rId13"/>
    <p:sldId id="271" r:id="rId14"/>
    <p:sldId id="273" r:id="rId15"/>
    <p:sldId id="266" r:id="rId16"/>
    <p:sldId id="274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8132"/>
    <a:srgbClr val="595959"/>
    <a:srgbClr val="000000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F9B-4955-41E0-8E99-2FF06B0B0711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044D9-A6A3-48AE-B4B6-8EDF4C46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0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4800600" cy="1828800"/>
          </a:xfrm>
        </p:spPr>
        <p:txBody>
          <a:bodyPr/>
          <a:lstStyle>
            <a:lvl1pPr>
              <a:defRPr b="1"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21000"/>
            <a:ext cx="4495800" cy="1498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Kalinga" pitchFamily="34" charset="0"/>
                <a:cs typeface="Kaling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4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525963"/>
          </a:xfrm>
        </p:spPr>
        <p:txBody>
          <a:bodyPr/>
          <a:lstStyle>
            <a:lvl1pPr>
              <a:defRPr>
                <a:latin typeface="Kalinga" pitchFamily="34" charset="0"/>
                <a:cs typeface="Kalinga" pitchFamily="34" charset="0"/>
              </a:defRPr>
            </a:lvl1pPr>
            <a:lvl2pPr>
              <a:defRPr>
                <a:latin typeface="Kalinga" pitchFamily="34" charset="0"/>
                <a:cs typeface="Kalinga" pitchFamily="34" charset="0"/>
              </a:defRPr>
            </a:lvl2pPr>
            <a:lvl3pPr>
              <a:defRPr>
                <a:latin typeface="Kalinga" pitchFamily="34" charset="0"/>
                <a:cs typeface="Kalinga" pitchFamily="34" charset="0"/>
              </a:defRPr>
            </a:lvl3pPr>
            <a:lvl4pPr>
              <a:defRPr>
                <a:latin typeface="Kalinga" pitchFamily="34" charset="0"/>
                <a:cs typeface="Kalinga" pitchFamily="34" charset="0"/>
              </a:defRPr>
            </a:lvl4pPr>
            <a:lvl5pPr>
              <a:defRPr>
                <a:latin typeface="Kalinga" pitchFamily="34" charset="0"/>
                <a:cs typeface="Kaling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96000" cy="1143000"/>
          </a:xfrm>
        </p:spPr>
        <p:txBody>
          <a:bodyPr/>
          <a:lstStyle>
            <a:lvl1pPr algn="l">
              <a:defRPr b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5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>
                <a:latin typeface="Kalinga" pitchFamily="34" charset="0"/>
                <a:cs typeface="Kalinga" pitchFamily="34" charset="0"/>
              </a:defRPr>
            </a:lvl1pPr>
            <a:lvl2pPr>
              <a:defRPr>
                <a:latin typeface="Kalinga" pitchFamily="34" charset="0"/>
                <a:cs typeface="Kalinga" pitchFamily="34" charset="0"/>
              </a:defRPr>
            </a:lvl2pPr>
            <a:lvl3pPr>
              <a:defRPr>
                <a:latin typeface="Kalinga" pitchFamily="34" charset="0"/>
                <a:cs typeface="Kalinga" pitchFamily="34" charset="0"/>
              </a:defRPr>
            </a:lvl3pPr>
            <a:lvl4pPr>
              <a:defRPr>
                <a:latin typeface="Kalinga" pitchFamily="34" charset="0"/>
                <a:cs typeface="Kalinga" pitchFamily="34" charset="0"/>
              </a:defRPr>
            </a:lvl4pPr>
            <a:lvl5pPr>
              <a:defRPr>
                <a:latin typeface="Kalinga" pitchFamily="34" charset="0"/>
                <a:cs typeface="Kaling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96000" cy="1143000"/>
          </a:xfrm>
        </p:spPr>
        <p:txBody>
          <a:bodyPr/>
          <a:lstStyle>
            <a:lvl1pPr algn="l">
              <a:defRPr b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solidFill>
            <a:srgbClr val="FFFFFF">
              <a:alpha val="69804"/>
            </a:srgbClr>
          </a:solidFill>
        </p:spPr>
        <p:txBody>
          <a:bodyPr anchor="t"/>
          <a:lstStyle>
            <a:lvl1pPr algn="l">
              <a:defRPr sz="4000" b="1" cap="all"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Kalinga" pitchFamily="34" charset="0"/>
                <a:cs typeface="Kaling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Kalinga" pitchFamily="34" charset="0"/>
                <a:cs typeface="Kalinga" pitchFamily="34" charset="0"/>
              </a:defRPr>
            </a:lvl1pPr>
            <a:lvl2pPr>
              <a:defRPr sz="2400">
                <a:latin typeface="Kalinga" pitchFamily="34" charset="0"/>
                <a:cs typeface="Kalinga" pitchFamily="34" charset="0"/>
              </a:defRPr>
            </a:lvl2pPr>
            <a:lvl3pPr>
              <a:defRPr sz="2000">
                <a:latin typeface="Kalinga" pitchFamily="34" charset="0"/>
                <a:cs typeface="Kalinga" pitchFamily="34" charset="0"/>
              </a:defRPr>
            </a:lvl3pPr>
            <a:lvl4pPr>
              <a:defRPr sz="1800">
                <a:latin typeface="Kalinga" pitchFamily="34" charset="0"/>
                <a:cs typeface="Kalinga" pitchFamily="34" charset="0"/>
              </a:defRPr>
            </a:lvl4pPr>
            <a:lvl5pPr>
              <a:defRPr sz="1800">
                <a:latin typeface="Kalinga" pitchFamily="34" charset="0"/>
                <a:cs typeface="Kaling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Kalinga" pitchFamily="34" charset="0"/>
                <a:cs typeface="Kalinga" pitchFamily="34" charset="0"/>
              </a:defRPr>
            </a:lvl1pPr>
            <a:lvl2pPr>
              <a:defRPr sz="2400">
                <a:latin typeface="Kalinga" pitchFamily="34" charset="0"/>
                <a:cs typeface="Kalinga" pitchFamily="34" charset="0"/>
              </a:defRPr>
            </a:lvl2pPr>
            <a:lvl3pPr>
              <a:defRPr sz="2000">
                <a:latin typeface="Kalinga" pitchFamily="34" charset="0"/>
                <a:cs typeface="Kalinga" pitchFamily="34" charset="0"/>
              </a:defRPr>
            </a:lvl3pPr>
            <a:lvl4pPr>
              <a:defRPr sz="1800">
                <a:latin typeface="Kalinga" pitchFamily="34" charset="0"/>
                <a:cs typeface="Kalinga" pitchFamily="34" charset="0"/>
              </a:defRPr>
            </a:lvl4pPr>
            <a:lvl5pPr>
              <a:defRPr sz="1800">
                <a:latin typeface="Kalinga" pitchFamily="34" charset="0"/>
                <a:cs typeface="Kaling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Agency FB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Kalinga" pitchFamily="34" charset="0"/>
                <a:cs typeface="Kalinga" pitchFamily="34" charset="0"/>
              </a:defRPr>
            </a:lvl1pPr>
            <a:lvl2pPr>
              <a:defRPr sz="2000">
                <a:latin typeface="Kalinga" pitchFamily="34" charset="0"/>
                <a:cs typeface="Kalinga" pitchFamily="34" charset="0"/>
              </a:defRPr>
            </a:lvl2pPr>
            <a:lvl3pPr>
              <a:defRPr sz="1800">
                <a:latin typeface="Kalinga" pitchFamily="34" charset="0"/>
                <a:cs typeface="Kalinga" pitchFamily="34" charset="0"/>
              </a:defRPr>
            </a:lvl3pPr>
            <a:lvl4pPr>
              <a:defRPr sz="1600">
                <a:latin typeface="Kalinga" pitchFamily="34" charset="0"/>
                <a:cs typeface="Kalinga" pitchFamily="34" charset="0"/>
              </a:defRPr>
            </a:lvl4pPr>
            <a:lvl5pPr>
              <a:defRPr sz="1600">
                <a:latin typeface="Kalinga" pitchFamily="34" charset="0"/>
                <a:cs typeface="Kaling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Agency FB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Kalinga" pitchFamily="34" charset="0"/>
                <a:cs typeface="Kalinga" pitchFamily="34" charset="0"/>
              </a:defRPr>
            </a:lvl1pPr>
            <a:lvl2pPr>
              <a:defRPr sz="2000">
                <a:latin typeface="Kalinga" pitchFamily="34" charset="0"/>
                <a:cs typeface="Kalinga" pitchFamily="34" charset="0"/>
              </a:defRPr>
            </a:lvl2pPr>
            <a:lvl3pPr>
              <a:defRPr sz="1800">
                <a:latin typeface="Kalinga" pitchFamily="34" charset="0"/>
                <a:cs typeface="Kalinga" pitchFamily="34" charset="0"/>
              </a:defRPr>
            </a:lvl3pPr>
            <a:lvl4pPr>
              <a:defRPr sz="1600">
                <a:latin typeface="Kalinga" pitchFamily="34" charset="0"/>
                <a:cs typeface="Kalinga" pitchFamily="34" charset="0"/>
              </a:defRPr>
            </a:lvl4pPr>
            <a:lvl5pPr>
              <a:defRPr sz="1600">
                <a:latin typeface="Kalinga" pitchFamily="34" charset="0"/>
                <a:cs typeface="Kaling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0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0"/>
            <a:ext cx="8839200" cy="51054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gency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A8D2-9B13-4558-8574-D457157153BD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ADD8-7C71-4BBA-8D39-2A192DF7B8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 b="178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ormon.org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ech.lds.org/wiki/Church_Websit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d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dsaccount.lds.org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riptures.ld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ds.org/media-library?lang=en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adio.lds.org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://mormonmessage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ds.org/pages/mobileapps?lang=en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neyard.lds.org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400"/>
            <a:ext cx="6096000" cy="13208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Agency FB" pitchFamily="34" charset="0"/>
                <a:ea typeface="Adobe Kaiti Std R" pitchFamily="18" charset="-128"/>
              </a:rPr>
              <a:t>Church Technology</a:t>
            </a:r>
            <a:endParaRPr lang="en-US" sz="6000" dirty="0">
              <a:latin typeface="Agency FB" pitchFamily="34" charset="0"/>
              <a:ea typeface="Adobe Kaiti Std R" pitchFamily="18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3733800" cy="685800"/>
          </a:xfrm>
          <a:solidFill>
            <a:srgbClr val="8E8132">
              <a:alpha val="50196"/>
            </a:srgbClr>
          </a:solidFill>
        </p:spPr>
        <p:txBody>
          <a:bodyPr anchor="ctr"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An Overview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3469" y="4572000"/>
            <a:ext cx="3733800" cy="167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alinga" pitchFamily="34" charset="0"/>
                <a:ea typeface="+mn-ea"/>
                <a:cs typeface="Kaling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Your name</a:t>
            </a:r>
            <a:endParaRPr lang="en-US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youremail@emails.com</a:t>
            </a:r>
            <a:endParaRPr lang="en-US" sz="2400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gency FB" pitchFamily="34" charset="0"/>
              </a:rPr>
              <a:t>youremail@emails.com</a:t>
            </a:r>
          </a:p>
        </p:txBody>
      </p:sp>
    </p:spTree>
    <p:extLst>
      <p:ext uri="{BB962C8B-B14F-4D97-AF65-F5344CB8AC3E}">
        <p14:creationId xmlns:p14="http://schemas.microsoft.com/office/powerpoint/2010/main" val="10433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Mormon.org</a:t>
            </a:r>
            <a:endParaRPr lang="en-US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0" y="1600200"/>
            <a:ext cx="793808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websites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11" y="1551226"/>
            <a:ext cx="6562578" cy="507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4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websites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3" y="1524000"/>
            <a:ext cx="65921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Google +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Comprehensive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List of social media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from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top of any LDS.org website, click Sign 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to LDS Account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4"/>
          <a:stretch/>
        </p:blipFill>
        <p:spPr bwMode="auto">
          <a:xfrm>
            <a:off x="225631" y="3352800"/>
            <a:ext cx="4278106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LDS Account</a:t>
            </a:r>
            <a:endParaRPr lang="en-US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20" y="2209800"/>
            <a:ext cx="532518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Kalinga" pitchFamily="34" charset="0"/>
                <a:cs typeface="Kalinga" pitchFamily="34" charset="0"/>
              </a:rPr>
              <a:t>What is it?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Kalinga" pitchFamily="34" charset="0"/>
                <a:cs typeface="Kalinga" pitchFamily="34" charset="0"/>
              </a:rPr>
              <a:t>Why do I want one?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Kalinga" pitchFamily="34" charset="0"/>
                <a:cs typeface="Kalinga" pitchFamily="34" charset="0"/>
              </a:rPr>
              <a:t>How do I get one?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Kalinga" pitchFamily="34" charset="0"/>
                <a:cs typeface="Kalinga" pitchFamily="34" charset="0"/>
              </a:rPr>
              <a:t>What information do I need?</a:t>
            </a:r>
            <a:endParaRPr lang="en-US" sz="2800" dirty="0">
              <a:latin typeface="Kalinga" pitchFamily="34" charset="0"/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under Menu &gt; Study &gt; Scriptures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favorite scripture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4"/>
          <a:stretch/>
        </p:blipFill>
        <p:spPr bwMode="auto">
          <a:xfrm>
            <a:off x="593766" y="2971800"/>
            <a:ext cx="3967121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220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features or tools </a:t>
            </a:r>
            <a:r>
              <a:rPr lang="en-US" dirty="0" smtClean="0"/>
              <a:t>can </a:t>
            </a:r>
            <a:r>
              <a:rPr lang="en-US" dirty="0" smtClean="0"/>
              <a:t>you use to bring people closer to Christ?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cool. But cool isn’t enough.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3810001"/>
            <a:ext cx="4114800" cy="220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Kalinga" pitchFamily="34" charset="0"/>
                <a:ea typeface="+mn-ea"/>
                <a:cs typeface="Kaling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Kalinga" pitchFamily="34" charset="0"/>
                <a:ea typeface="+mn-ea"/>
                <a:cs typeface="Kaling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alinga" pitchFamily="34" charset="0"/>
                <a:ea typeface="+mn-ea"/>
                <a:cs typeface="Kaling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Kalinga" pitchFamily="34" charset="0"/>
                <a:ea typeface="+mn-ea"/>
                <a:cs typeface="Kaling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Kalinga" pitchFamily="34" charset="0"/>
                <a:ea typeface="+mn-ea"/>
                <a:cs typeface="Kaling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What do you want to know to help you do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LDS.org tools</a:t>
            </a:r>
          </a:p>
          <a:p>
            <a:r>
              <a:rPr lang="en-US" dirty="0" smtClean="0"/>
              <a:t>LDS.org content</a:t>
            </a:r>
          </a:p>
          <a:p>
            <a:r>
              <a:rPr lang="en-US" dirty="0" smtClean="0"/>
              <a:t>Church media</a:t>
            </a:r>
          </a:p>
          <a:p>
            <a:r>
              <a:rPr lang="en-US" dirty="0" smtClean="0"/>
              <a:t>Mobile apps</a:t>
            </a:r>
          </a:p>
          <a:p>
            <a:r>
              <a:rPr lang="en-US" dirty="0" smtClean="0"/>
              <a:t>Service opportunities</a:t>
            </a:r>
          </a:p>
          <a:p>
            <a:r>
              <a:rPr lang="en-US" dirty="0" smtClean="0"/>
              <a:t>Mormon.org</a:t>
            </a:r>
          </a:p>
          <a:p>
            <a:r>
              <a:rPr lang="en-US" dirty="0" smtClean="0"/>
              <a:t>Other websites</a:t>
            </a:r>
          </a:p>
          <a:p>
            <a:r>
              <a:rPr lang="en-US" dirty="0" smtClean="0"/>
              <a:t>LDS Account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topics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5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4876800" cy="1143000"/>
          </a:xfrm>
        </p:spPr>
        <p:txBody>
          <a:bodyPr/>
          <a:lstStyle/>
          <a:p>
            <a:pPr algn="l"/>
            <a:r>
              <a:rPr lang="en-US" dirty="0" smtClean="0"/>
              <a:t>What’s the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can I use this technology to bring myself, my family, and my friends closer to Christ?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LDS.org tools</a:t>
            </a:r>
          </a:p>
          <a:p>
            <a:r>
              <a:rPr lang="en-US" dirty="0" smtClean="0"/>
              <a:t>LDS.org content</a:t>
            </a:r>
          </a:p>
          <a:p>
            <a:r>
              <a:rPr lang="en-US" dirty="0" smtClean="0"/>
              <a:t>Church media</a:t>
            </a:r>
          </a:p>
          <a:p>
            <a:r>
              <a:rPr lang="en-US" dirty="0" smtClean="0"/>
              <a:t>Mobile apps</a:t>
            </a:r>
          </a:p>
          <a:p>
            <a:r>
              <a:rPr lang="en-US" dirty="0" smtClean="0"/>
              <a:t>Service opportunities</a:t>
            </a:r>
          </a:p>
          <a:p>
            <a:r>
              <a:rPr lang="en-US" dirty="0" smtClean="0"/>
              <a:t>Mormon.org</a:t>
            </a:r>
          </a:p>
          <a:p>
            <a:r>
              <a:rPr lang="en-US" dirty="0" smtClean="0"/>
              <a:t>Other websites</a:t>
            </a:r>
          </a:p>
          <a:p>
            <a:r>
              <a:rPr lang="en-US" dirty="0" smtClean="0"/>
              <a:t>LDS Account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20,000 foot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LDS.org tools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1743323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5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LDS.org content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825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1800" cy="1143000"/>
          </a:xfrm>
        </p:spPr>
        <p:txBody>
          <a:bodyPr/>
          <a:lstStyle/>
          <a:p>
            <a:r>
              <a:rPr lang="en-US" dirty="0" smtClean="0"/>
              <a:t>Church media resources</a:t>
            </a:r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 bwMode="auto">
          <a:xfrm>
            <a:off x="3625970" y="2514600"/>
            <a:ext cx="5013822" cy="301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590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media library contains both videos and still images that you can use for lessons, family home evenings, Church callings, computer desktop wallpaper, etc.</a:t>
            </a:r>
          </a:p>
          <a:p>
            <a:endParaRPr lang="en-US" dirty="0"/>
          </a:p>
          <a:p>
            <a:r>
              <a:rPr lang="en-US" dirty="0" smtClean="0"/>
              <a:t>The background image for this slide presentation came from the LDS Media Library.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1800" cy="1143000"/>
          </a:xfrm>
        </p:spPr>
        <p:txBody>
          <a:bodyPr/>
          <a:lstStyle/>
          <a:p>
            <a:r>
              <a:rPr lang="en-US" dirty="0" smtClean="0"/>
              <a:t>Church media 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04105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Church has a radio station called Mormon Channel that you can get via HD Radio, the web, or through a mobile app on your smart phone.</a:t>
            </a:r>
            <a:endParaRPr lang="en-US" dirty="0"/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0250"/>
            <a:ext cx="4038600" cy="21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530737" cy="19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265474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Church is also consistently putting out new videos on their Mormon Channel website. These are great to share with non-members, and are also perfect for FHE.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325982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3622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Bible Videos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Gospel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Mormon Channel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LDS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Scripture Mastery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LDS Youth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LDS Music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Ensign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Kalinga" pitchFamily="34" charset="0"/>
                <a:cs typeface="Kalinga" pitchFamily="34" charset="0"/>
              </a:rPr>
              <a:t>Family Search indexing</a:t>
            </a:r>
            <a:endParaRPr lang="en-US" dirty="0">
              <a:latin typeface="Kalinga" pitchFamily="34" charset="0"/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162800" cy="1143000"/>
          </a:xfrm>
        </p:spPr>
        <p:txBody>
          <a:bodyPr/>
          <a:lstStyle/>
          <a:p>
            <a:r>
              <a:rPr lang="en-US" dirty="0" smtClean="0"/>
              <a:t>Service opportunities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545937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347079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Vineyard is a site that allows volunteers to help with projects like indexing, photo tagging, translation, and more.</a:t>
            </a:r>
          </a:p>
          <a:p>
            <a:endParaRPr lang="en-US" dirty="0"/>
          </a:p>
          <a:p>
            <a:r>
              <a:rPr lang="en-US" dirty="0" smtClean="0"/>
              <a:t>This “crowdsourcing” method allows many people to do small projects that combine to have a large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352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Church Technology</vt:lpstr>
      <vt:lpstr>What’s the goal?</vt:lpstr>
      <vt:lpstr>20,000 foot overview</vt:lpstr>
      <vt:lpstr>LDS.org tools</vt:lpstr>
      <vt:lpstr>LDS.org content</vt:lpstr>
      <vt:lpstr>Church media resources</vt:lpstr>
      <vt:lpstr>Church media resources</vt:lpstr>
      <vt:lpstr>Mobile Apps</vt:lpstr>
      <vt:lpstr>Service opportunities</vt:lpstr>
      <vt:lpstr>Mormon.org</vt:lpstr>
      <vt:lpstr>Other websites</vt:lpstr>
      <vt:lpstr>Other websites</vt:lpstr>
      <vt:lpstr>Social media from the Church</vt:lpstr>
      <vt:lpstr>Log in to LDS Account</vt:lpstr>
      <vt:lpstr>LDS Account</vt:lpstr>
      <vt:lpstr>Find your favorite scripture</vt:lpstr>
      <vt:lpstr>It’s cool. But cool isn’t enough.</vt:lpstr>
      <vt:lpstr>Review of topics discussed</vt:lpstr>
      <vt:lpstr>PowerPoint Presentation</vt:lpstr>
    </vt:vector>
  </TitlesOfParts>
  <Company>LDS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Technology</dc:title>
  <dc:creator>Paul Pehrson</dc:creator>
  <cp:lastModifiedBy>Tom Johnson (User Education)</cp:lastModifiedBy>
  <cp:revision>19</cp:revision>
  <dcterms:created xsi:type="dcterms:W3CDTF">2012-02-26T04:00:20Z</dcterms:created>
  <dcterms:modified xsi:type="dcterms:W3CDTF">2012-03-16T17:00:18Z</dcterms:modified>
</cp:coreProperties>
</file>